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4" r:id="rId8"/>
    <p:sldId id="262" r:id="rId9"/>
    <p:sldId id="263" r:id="rId10"/>
    <p:sldId id="266" r:id="rId11"/>
    <p:sldId id="267" r:id="rId12"/>
    <p:sldId id="25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0932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4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9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4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86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6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3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0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8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3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3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77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C70FC-36D4-2669-F96A-225CB4407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602162"/>
            <a:ext cx="4457690" cy="1720850"/>
          </a:xfrm>
        </p:spPr>
        <p:txBody>
          <a:bodyPr anchor="ctr">
            <a:normAutofit/>
          </a:bodyPr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8A1AB-B10F-FBF5-E6EF-D97A22F5D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602163"/>
            <a:ext cx="4451347" cy="1720850"/>
          </a:xfrm>
        </p:spPr>
        <p:txBody>
          <a:bodyPr anchor="ctr">
            <a:normAutofit/>
          </a:bodyPr>
          <a:lstStyle/>
          <a:p>
            <a:endParaRPr lang="en-AU"/>
          </a:p>
        </p:txBody>
      </p:sp>
      <p:pic>
        <p:nvPicPr>
          <p:cNvPr id="4" name="Picture 3" descr="An abstract burst of blue and pink">
            <a:extLst>
              <a:ext uri="{FF2B5EF4-FFF2-40B4-BE49-F238E27FC236}">
                <a16:creationId xmlns:a16="http://schemas.microsoft.com/office/drawing/2014/main" id="{E593991A-2223-15CB-88F1-59E715D5C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76" b="14283"/>
          <a:stretch/>
        </p:blipFill>
        <p:spPr>
          <a:xfrm>
            <a:off x="20" y="10"/>
            <a:ext cx="12191977" cy="40147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F69F9B9-322E-ED48-F743-7AA384D4B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0"/>
            <a:ext cx="1217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5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C627EC6-61A4-4CA2-925A-D9C31421C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042818-53CA-FF73-05EB-2B8EDF0ED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590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6CB250-C8CE-22ED-E04B-8AC058A9C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7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bedroom, colorful&#10;&#10;Description automatically generated">
            <a:extLst>
              <a:ext uri="{FF2B5EF4-FFF2-40B4-BE49-F238E27FC236}">
                <a16:creationId xmlns:a16="http://schemas.microsoft.com/office/drawing/2014/main" id="{00DA543A-A142-176F-6AF9-17D73244A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5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C627EC6-61A4-4CA2-925A-D9C31421C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hart&#10;&#10;Description automatically generated with medium confidence">
            <a:extLst>
              <a:ext uri="{FF2B5EF4-FFF2-40B4-BE49-F238E27FC236}">
                <a16:creationId xmlns:a16="http://schemas.microsoft.com/office/drawing/2014/main" id="{2FE371E5-7C10-15D8-D4A5-0E6D4BAF3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64" b="293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429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93773F-8E9F-4F3E-A7D2-0EBECA70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FC868-B2FF-6051-8FE6-DE7A8D18C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104"/>
          <a:stretch/>
        </p:blipFill>
        <p:spPr>
          <a:xfrm>
            <a:off x="539400" y="540000"/>
            <a:ext cx="11113200" cy="577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552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98D557-1D51-F3B8-FD41-0C517B5F9E33}"/>
              </a:ext>
            </a:extLst>
          </p:cNvPr>
          <p:cNvSpPr txBox="1"/>
          <p:nvPr/>
        </p:nvSpPr>
        <p:spPr>
          <a:xfrm>
            <a:off x="3618813" y="1079499"/>
            <a:ext cx="4969860" cy="46942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7200" cap="all" spc="400" dirty="0">
                <a:latin typeface="+mj-lt"/>
                <a:ea typeface="+mj-ea"/>
                <a:cs typeface="+mj-cs"/>
              </a:rPr>
              <a:t>Sunday Worship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7200" cap="all" spc="400" dirty="0">
                <a:latin typeface="+mj-lt"/>
                <a:ea typeface="+mj-ea"/>
                <a:cs typeface="+mj-cs"/>
              </a:rPr>
              <a:t>9:30 am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77D5044-C0FC-41BD-921B-D2CEA70F4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759198" y="604046"/>
            <a:ext cx="464739" cy="464739"/>
          </a:xfrm>
          <a:custGeom>
            <a:avLst/>
            <a:gdLst>
              <a:gd name="connsiteX0" fmla="*/ 464132 w 464739"/>
              <a:gd name="connsiteY0" fmla="*/ 463881 h 464739"/>
              <a:gd name="connsiteX1" fmla="*/ 463891 w 464739"/>
              <a:gd name="connsiteY1" fmla="*/ 463892 h 464739"/>
              <a:gd name="connsiteX2" fmla="*/ 463880 w 464739"/>
              <a:gd name="connsiteY2" fmla="*/ 464132 h 464739"/>
              <a:gd name="connsiteX3" fmla="*/ 463651 w 464739"/>
              <a:gd name="connsiteY3" fmla="*/ 463904 h 464739"/>
              <a:gd name="connsiteX4" fmla="*/ 446142 w 464739"/>
              <a:gd name="connsiteY4" fmla="*/ 464739 h 464739"/>
              <a:gd name="connsiteX5" fmla="*/ 130673 w 464739"/>
              <a:gd name="connsiteY5" fmla="*/ 334067 h 464739"/>
              <a:gd name="connsiteX6" fmla="*/ 0 w 464739"/>
              <a:gd name="connsiteY6" fmla="*/ 18597 h 464739"/>
              <a:gd name="connsiteX7" fmla="*/ 836 w 464739"/>
              <a:gd name="connsiteY7" fmla="*/ 1089 h 464739"/>
              <a:gd name="connsiteX8" fmla="*/ 607 w 464739"/>
              <a:gd name="connsiteY8" fmla="*/ 859 h 464739"/>
              <a:gd name="connsiteX9" fmla="*/ 848 w 464739"/>
              <a:gd name="connsiteY9" fmla="*/ 848 h 464739"/>
              <a:gd name="connsiteX10" fmla="*/ 859 w 464739"/>
              <a:gd name="connsiteY10" fmla="*/ 607 h 464739"/>
              <a:gd name="connsiteX11" fmla="*/ 1089 w 464739"/>
              <a:gd name="connsiteY11" fmla="*/ 836 h 464739"/>
              <a:gd name="connsiteX12" fmla="*/ 18597 w 464739"/>
              <a:gd name="connsiteY12" fmla="*/ 0 h 464739"/>
              <a:gd name="connsiteX13" fmla="*/ 334067 w 464739"/>
              <a:gd name="connsiteY13" fmla="*/ 130672 h 464739"/>
              <a:gd name="connsiteX14" fmla="*/ 464739 w 464739"/>
              <a:gd name="connsiteY14" fmla="*/ 446142 h 464739"/>
              <a:gd name="connsiteX15" fmla="*/ 463903 w 464739"/>
              <a:gd name="connsiteY15" fmla="*/ 463652 h 46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739" h="464739">
                <a:moveTo>
                  <a:pt x="464132" y="463881"/>
                </a:moveTo>
                <a:lnTo>
                  <a:pt x="463891" y="463892"/>
                </a:lnTo>
                <a:lnTo>
                  <a:pt x="463880" y="464132"/>
                </a:lnTo>
                <a:lnTo>
                  <a:pt x="463651" y="463904"/>
                </a:lnTo>
                <a:lnTo>
                  <a:pt x="446142" y="464739"/>
                </a:lnTo>
                <a:cubicBezTo>
                  <a:pt x="331965" y="464739"/>
                  <a:pt x="217787" y="421182"/>
                  <a:pt x="130673" y="334067"/>
                </a:cubicBezTo>
                <a:cubicBezTo>
                  <a:pt x="43558" y="246953"/>
                  <a:pt x="1" y="132775"/>
                  <a:pt x="0" y="18597"/>
                </a:cubicBezTo>
                <a:lnTo>
                  <a:pt x="836" y="1089"/>
                </a:lnTo>
                <a:lnTo>
                  <a:pt x="607" y="859"/>
                </a:lnTo>
                <a:lnTo>
                  <a:pt x="848" y="848"/>
                </a:lnTo>
                <a:lnTo>
                  <a:pt x="859" y="607"/>
                </a:lnTo>
                <a:lnTo>
                  <a:pt x="1089" y="836"/>
                </a:lnTo>
                <a:lnTo>
                  <a:pt x="18597" y="0"/>
                </a:lnTo>
                <a:cubicBezTo>
                  <a:pt x="132775" y="0"/>
                  <a:pt x="246952" y="43557"/>
                  <a:pt x="334067" y="130672"/>
                </a:cubicBezTo>
                <a:cubicBezTo>
                  <a:pt x="421182" y="217787"/>
                  <a:pt x="464739" y="331964"/>
                  <a:pt x="464739" y="446142"/>
                </a:cubicBezTo>
                <a:lnTo>
                  <a:pt x="463903" y="4636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40C59C6-5DFE-4F83-A118-7B0F1AD93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07906" y="2694497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273AD71-A9B2-42A5-A6AA-DC06CC4F8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>
            <a:off x="1638112" y="796012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AD743CE-A4C9-4C61-8969-5096C42E4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85060" y="882376"/>
            <a:ext cx="340415" cy="340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D12B198-BFE5-4867-B13A-199FE41B4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39412" y="1420178"/>
            <a:ext cx="901736" cy="1868598"/>
          </a:xfrm>
          <a:custGeom>
            <a:avLst/>
            <a:gdLst>
              <a:gd name="connsiteX0" fmla="*/ 450869 w 901736"/>
              <a:gd name="connsiteY0" fmla="*/ 0 h 1868598"/>
              <a:gd name="connsiteX1" fmla="*/ 492611 w 901736"/>
              <a:gd name="connsiteY1" fmla="*/ 52638 h 1868598"/>
              <a:gd name="connsiteX2" fmla="*/ 894647 w 901736"/>
              <a:gd name="connsiteY2" fmla="*/ 1225278 h 1868598"/>
              <a:gd name="connsiteX3" fmla="*/ 901596 w 901736"/>
              <a:gd name="connsiteY3" fmla="*/ 1416229 h 1868598"/>
              <a:gd name="connsiteX4" fmla="*/ 901595 w 901736"/>
              <a:gd name="connsiteY4" fmla="*/ 1416229 h 1868598"/>
              <a:gd name="connsiteX5" fmla="*/ 901736 w 901736"/>
              <a:gd name="connsiteY5" fmla="*/ 1420099 h 1868598"/>
              <a:gd name="connsiteX6" fmla="*/ 892724 w 901736"/>
              <a:gd name="connsiteY6" fmla="*/ 1509500 h 1868598"/>
              <a:gd name="connsiteX7" fmla="*/ 452126 w 901736"/>
              <a:gd name="connsiteY7" fmla="*/ 1868598 h 1868598"/>
              <a:gd name="connsiteX8" fmla="*/ 450868 w 901736"/>
              <a:gd name="connsiteY8" fmla="*/ 1868471 h 1868598"/>
              <a:gd name="connsiteX9" fmla="*/ 450868 w 901736"/>
              <a:gd name="connsiteY9" fmla="*/ 1346995 h 1868598"/>
              <a:gd name="connsiteX10" fmla="*/ 450868 w 901736"/>
              <a:gd name="connsiteY10" fmla="*/ 969255 h 1868598"/>
              <a:gd name="connsiteX11" fmla="*/ 450868 w 901736"/>
              <a:gd name="connsiteY11" fmla="*/ 664370 h 1868598"/>
              <a:gd name="connsiteX12" fmla="*/ 450869 w 901736"/>
              <a:gd name="connsiteY12" fmla="*/ 664370 h 1868598"/>
              <a:gd name="connsiteX13" fmla="*/ 450867 w 901736"/>
              <a:gd name="connsiteY13" fmla="*/ 0 h 1868598"/>
              <a:gd name="connsiteX14" fmla="*/ 450867 w 901736"/>
              <a:gd name="connsiteY14" fmla="*/ 664370 h 1868598"/>
              <a:gd name="connsiteX15" fmla="*/ 450868 w 901736"/>
              <a:gd name="connsiteY15" fmla="*/ 664370 h 1868598"/>
              <a:gd name="connsiteX16" fmla="*/ 450868 w 901736"/>
              <a:gd name="connsiteY16" fmla="*/ 969255 h 1868598"/>
              <a:gd name="connsiteX17" fmla="*/ 450868 w 901736"/>
              <a:gd name="connsiteY17" fmla="*/ 1346995 h 1868598"/>
              <a:gd name="connsiteX18" fmla="*/ 450868 w 901736"/>
              <a:gd name="connsiteY18" fmla="*/ 1868471 h 1868598"/>
              <a:gd name="connsiteX19" fmla="*/ 449610 w 901736"/>
              <a:gd name="connsiteY19" fmla="*/ 1868598 h 1868598"/>
              <a:gd name="connsiteX20" fmla="*/ 9012 w 901736"/>
              <a:gd name="connsiteY20" fmla="*/ 1509500 h 1868598"/>
              <a:gd name="connsiteX21" fmla="*/ 0 w 901736"/>
              <a:gd name="connsiteY21" fmla="*/ 1420099 h 1868598"/>
              <a:gd name="connsiteX22" fmla="*/ 141 w 901736"/>
              <a:gd name="connsiteY22" fmla="*/ 1416229 h 1868598"/>
              <a:gd name="connsiteX23" fmla="*/ 140 w 901736"/>
              <a:gd name="connsiteY23" fmla="*/ 1416229 h 1868598"/>
              <a:gd name="connsiteX24" fmla="*/ 7089 w 901736"/>
              <a:gd name="connsiteY24" fmla="*/ 1225278 h 1868598"/>
              <a:gd name="connsiteX25" fmla="*/ 409125 w 901736"/>
              <a:gd name="connsiteY25" fmla="*/ 52638 h 18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1736" h="1868598">
                <a:moveTo>
                  <a:pt x="450869" y="0"/>
                </a:moveTo>
                <a:lnTo>
                  <a:pt x="492611" y="52638"/>
                </a:lnTo>
                <a:cubicBezTo>
                  <a:pt x="713860" y="359618"/>
                  <a:pt x="861255" y="769067"/>
                  <a:pt x="894647" y="1225278"/>
                </a:cubicBezTo>
                <a:lnTo>
                  <a:pt x="901596" y="1416229"/>
                </a:lnTo>
                <a:lnTo>
                  <a:pt x="901595" y="1416229"/>
                </a:lnTo>
                <a:lnTo>
                  <a:pt x="901736" y="1420099"/>
                </a:lnTo>
                <a:lnTo>
                  <a:pt x="892724" y="1509500"/>
                </a:lnTo>
                <a:cubicBezTo>
                  <a:pt x="850788" y="1714437"/>
                  <a:pt x="669460" y="1868598"/>
                  <a:pt x="452126" y="1868598"/>
                </a:cubicBezTo>
                <a:lnTo>
                  <a:pt x="450868" y="1868471"/>
                </a:lnTo>
                <a:lnTo>
                  <a:pt x="450868" y="1346995"/>
                </a:lnTo>
                <a:lnTo>
                  <a:pt x="450868" y="969255"/>
                </a:lnTo>
                <a:lnTo>
                  <a:pt x="450868" y="664370"/>
                </a:lnTo>
                <a:lnTo>
                  <a:pt x="450869" y="664370"/>
                </a:lnTo>
                <a:close/>
                <a:moveTo>
                  <a:pt x="450867" y="0"/>
                </a:moveTo>
                <a:lnTo>
                  <a:pt x="450867" y="664370"/>
                </a:lnTo>
                <a:lnTo>
                  <a:pt x="450868" y="664370"/>
                </a:lnTo>
                <a:lnTo>
                  <a:pt x="450868" y="969255"/>
                </a:lnTo>
                <a:lnTo>
                  <a:pt x="450868" y="1346995"/>
                </a:lnTo>
                <a:lnTo>
                  <a:pt x="450868" y="1868471"/>
                </a:lnTo>
                <a:lnTo>
                  <a:pt x="449610" y="1868598"/>
                </a:lnTo>
                <a:cubicBezTo>
                  <a:pt x="232276" y="1868598"/>
                  <a:pt x="50948" y="1714437"/>
                  <a:pt x="9012" y="1509500"/>
                </a:cubicBezTo>
                <a:lnTo>
                  <a:pt x="0" y="1420099"/>
                </a:lnTo>
                <a:lnTo>
                  <a:pt x="141" y="1416229"/>
                </a:lnTo>
                <a:lnTo>
                  <a:pt x="140" y="1416229"/>
                </a:lnTo>
                <a:lnTo>
                  <a:pt x="7089" y="1225278"/>
                </a:lnTo>
                <a:cubicBezTo>
                  <a:pt x="40481" y="769067"/>
                  <a:pt x="187876" y="359618"/>
                  <a:pt x="409125" y="52638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E14FB45-3E95-44C0-8B14-18E3A5B9B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V="1">
            <a:off x="2274277" y="2744140"/>
            <a:ext cx="865742" cy="628383"/>
            <a:chOff x="558167" y="958515"/>
            <a:chExt cx="865742" cy="628383"/>
          </a:xfrm>
          <a:solidFill>
            <a:schemeClr val="accent3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F09C3B3-A2C4-4FEA-BE56-D6B9E0083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>
              <a:off x="558167" y="1122160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314B9F-8AF4-4376-9568-6285B1234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959170" y="95851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81C67526-3B2B-41B3-A8FD-141E1F828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06655" y="5832285"/>
            <a:ext cx="340415" cy="340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35B334E-B7AB-4395-9F2B-FD74A4085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306399" y="5010707"/>
            <a:ext cx="571820" cy="1316717"/>
          </a:xfrm>
          <a:custGeom>
            <a:avLst/>
            <a:gdLst>
              <a:gd name="connsiteX0" fmla="*/ 282417 w 571820"/>
              <a:gd name="connsiteY0" fmla="*/ 0 h 1316717"/>
              <a:gd name="connsiteX1" fmla="*/ 285910 w 571820"/>
              <a:gd name="connsiteY1" fmla="*/ 3175 h 1316717"/>
              <a:gd name="connsiteX2" fmla="*/ 287393 w 571820"/>
              <a:gd name="connsiteY2" fmla="*/ 1827 h 1316717"/>
              <a:gd name="connsiteX3" fmla="*/ 289403 w 571820"/>
              <a:gd name="connsiteY3" fmla="*/ 0 h 1316717"/>
              <a:gd name="connsiteX4" fmla="*/ 289403 w 571820"/>
              <a:gd name="connsiteY4" fmla="*/ 6349 h 1316717"/>
              <a:gd name="connsiteX5" fmla="*/ 309203 w 571820"/>
              <a:gd name="connsiteY5" fmla="*/ 24345 h 1316717"/>
              <a:gd name="connsiteX6" fmla="*/ 571820 w 571820"/>
              <a:gd name="connsiteY6" fmla="*/ 658359 h 1316717"/>
              <a:gd name="connsiteX7" fmla="*/ 309203 w 571820"/>
              <a:gd name="connsiteY7" fmla="*/ 1292372 h 1316717"/>
              <a:gd name="connsiteX8" fmla="*/ 289403 w 571820"/>
              <a:gd name="connsiteY8" fmla="*/ 1310368 h 1316717"/>
              <a:gd name="connsiteX9" fmla="*/ 289403 w 571820"/>
              <a:gd name="connsiteY9" fmla="*/ 1316717 h 1316717"/>
              <a:gd name="connsiteX10" fmla="*/ 287393 w 571820"/>
              <a:gd name="connsiteY10" fmla="*/ 1314890 h 1316717"/>
              <a:gd name="connsiteX11" fmla="*/ 285910 w 571820"/>
              <a:gd name="connsiteY11" fmla="*/ 1313542 h 1316717"/>
              <a:gd name="connsiteX12" fmla="*/ 282417 w 571820"/>
              <a:gd name="connsiteY12" fmla="*/ 1316717 h 1316717"/>
              <a:gd name="connsiteX13" fmla="*/ 282417 w 571820"/>
              <a:gd name="connsiteY13" fmla="*/ 1310367 h 1316717"/>
              <a:gd name="connsiteX14" fmla="*/ 262617 w 571820"/>
              <a:gd name="connsiteY14" fmla="*/ 1292372 h 1316717"/>
              <a:gd name="connsiteX15" fmla="*/ 0 w 571820"/>
              <a:gd name="connsiteY15" fmla="*/ 658358 h 1316717"/>
              <a:gd name="connsiteX16" fmla="*/ 262617 w 571820"/>
              <a:gd name="connsiteY16" fmla="*/ 24345 h 1316717"/>
              <a:gd name="connsiteX17" fmla="*/ 282417 w 571820"/>
              <a:gd name="connsiteY17" fmla="*/ 6349 h 131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1820" h="1316717">
                <a:moveTo>
                  <a:pt x="282417" y="0"/>
                </a:moveTo>
                <a:lnTo>
                  <a:pt x="285910" y="3175"/>
                </a:lnTo>
                <a:lnTo>
                  <a:pt x="287393" y="1827"/>
                </a:lnTo>
                <a:lnTo>
                  <a:pt x="289403" y="0"/>
                </a:lnTo>
                <a:lnTo>
                  <a:pt x="289403" y="6349"/>
                </a:lnTo>
                <a:lnTo>
                  <a:pt x="309203" y="24345"/>
                </a:lnTo>
                <a:cubicBezTo>
                  <a:pt x="471461" y="186603"/>
                  <a:pt x="571820" y="410761"/>
                  <a:pt x="571820" y="658359"/>
                </a:cubicBezTo>
                <a:cubicBezTo>
                  <a:pt x="571820" y="905956"/>
                  <a:pt x="471461" y="1130114"/>
                  <a:pt x="309203" y="1292372"/>
                </a:cubicBezTo>
                <a:lnTo>
                  <a:pt x="289403" y="1310368"/>
                </a:lnTo>
                <a:lnTo>
                  <a:pt x="289403" y="1316717"/>
                </a:lnTo>
                <a:lnTo>
                  <a:pt x="287393" y="1314890"/>
                </a:lnTo>
                <a:lnTo>
                  <a:pt x="285910" y="1313542"/>
                </a:lnTo>
                <a:lnTo>
                  <a:pt x="282417" y="1316717"/>
                </a:lnTo>
                <a:lnTo>
                  <a:pt x="282417" y="1310367"/>
                </a:lnTo>
                <a:lnTo>
                  <a:pt x="262617" y="1292372"/>
                </a:lnTo>
                <a:cubicBezTo>
                  <a:pt x="100359" y="1130113"/>
                  <a:pt x="0" y="905956"/>
                  <a:pt x="0" y="658358"/>
                </a:cubicBezTo>
                <a:cubicBezTo>
                  <a:pt x="0" y="410761"/>
                  <a:pt x="100359" y="186603"/>
                  <a:pt x="262617" y="24345"/>
                </a:cubicBezTo>
                <a:lnTo>
                  <a:pt x="282417" y="6349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82A241-3D03-49F2-9515-690487FBF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4789" y="608309"/>
            <a:ext cx="3532531" cy="5929857"/>
            <a:chOff x="404789" y="608309"/>
            <a:chExt cx="3532531" cy="592985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06EB4C5-742F-447D-B28D-F64AB9EEE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 flipV="1">
              <a:off x="559780" y="2646371"/>
              <a:ext cx="2287608" cy="3673900"/>
              <a:chOff x="-6080955" y="3437416"/>
              <a:chExt cx="2287608" cy="3673900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4995024-146A-4770-B919-056CCF5537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-4937151" y="4754133"/>
                <a:ext cx="0" cy="23571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0E9FCC2-0C21-4DAF-B958-07DD64296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H="1">
                <a:off x="-5226554" y="3437416"/>
                <a:ext cx="571820" cy="1316717"/>
              </a:xfrm>
              <a:custGeom>
                <a:avLst/>
                <a:gdLst>
                  <a:gd name="connsiteX0" fmla="*/ 282417 w 571820"/>
                  <a:gd name="connsiteY0" fmla="*/ 1316717 h 1316717"/>
                  <a:gd name="connsiteX1" fmla="*/ 285910 w 571820"/>
                  <a:gd name="connsiteY1" fmla="*/ 1313542 h 1316717"/>
                  <a:gd name="connsiteX2" fmla="*/ 289403 w 571820"/>
                  <a:gd name="connsiteY2" fmla="*/ 1316717 h 1316717"/>
                  <a:gd name="connsiteX3" fmla="*/ 289403 w 571820"/>
                  <a:gd name="connsiteY3" fmla="*/ 1310368 h 1316717"/>
                  <a:gd name="connsiteX4" fmla="*/ 309203 w 571820"/>
                  <a:gd name="connsiteY4" fmla="*/ 1292372 h 1316717"/>
                  <a:gd name="connsiteX5" fmla="*/ 571820 w 571820"/>
                  <a:gd name="connsiteY5" fmla="*/ 658358 h 1316717"/>
                  <a:gd name="connsiteX6" fmla="*/ 309203 w 571820"/>
                  <a:gd name="connsiteY6" fmla="*/ 24345 h 1316717"/>
                  <a:gd name="connsiteX7" fmla="*/ 289403 w 571820"/>
                  <a:gd name="connsiteY7" fmla="*/ 6349 h 1316717"/>
                  <a:gd name="connsiteX8" fmla="*/ 289403 w 571820"/>
                  <a:gd name="connsiteY8" fmla="*/ 0 h 1316717"/>
                  <a:gd name="connsiteX9" fmla="*/ 285910 w 571820"/>
                  <a:gd name="connsiteY9" fmla="*/ 3175 h 1316717"/>
                  <a:gd name="connsiteX10" fmla="*/ 282417 w 571820"/>
                  <a:gd name="connsiteY10" fmla="*/ 0 h 1316717"/>
                  <a:gd name="connsiteX11" fmla="*/ 282417 w 571820"/>
                  <a:gd name="connsiteY11" fmla="*/ 6350 h 1316717"/>
                  <a:gd name="connsiteX12" fmla="*/ 262617 w 571820"/>
                  <a:gd name="connsiteY12" fmla="*/ 24345 h 1316717"/>
                  <a:gd name="connsiteX13" fmla="*/ 0 w 571820"/>
                  <a:gd name="connsiteY13" fmla="*/ 658359 h 1316717"/>
                  <a:gd name="connsiteX14" fmla="*/ 262617 w 571820"/>
                  <a:gd name="connsiteY14" fmla="*/ 1292372 h 1316717"/>
                  <a:gd name="connsiteX15" fmla="*/ 282417 w 571820"/>
                  <a:gd name="connsiteY15" fmla="*/ 1310368 h 131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1820" h="1316717">
                    <a:moveTo>
                      <a:pt x="282417" y="1316717"/>
                    </a:moveTo>
                    <a:lnTo>
                      <a:pt x="285910" y="1313542"/>
                    </a:lnTo>
                    <a:lnTo>
                      <a:pt x="289403" y="1316717"/>
                    </a:lnTo>
                    <a:lnTo>
                      <a:pt x="289403" y="1310368"/>
                    </a:lnTo>
                    <a:lnTo>
                      <a:pt x="309203" y="1292372"/>
                    </a:lnTo>
                    <a:cubicBezTo>
                      <a:pt x="471461" y="1130114"/>
                      <a:pt x="571820" y="905956"/>
                      <a:pt x="571820" y="658358"/>
                    </a:cubicBezTo>
                    <a:cubicBezTo>
                      <a:pt x="571820" y="410761"/>
                      <a:pt x="471461" y="186603"/>
                      <a:pt x="309203" y="24345"/>
                    </a:cubicBezTo>
                    <a:lnTo>
                      <a:pt x="289403" y="6349"/>
                    </a:lnTo>
                    <a:lnTo>
                      <a:pt x="289403" y="0"/>
                    </a:lnTo>
                    <a:lnTo>
                      <a:pt x="285910" y="3175"/>
                    </a:lnTo>
                    <a:lnTo>
                      <a:pt x="282417" y="0"/>
                    </a:lnTo>
                    <a:lnTo>
                      <a:pt x="282417" y="6350"/>
                    </a:lnTo>
                    <a:lnTo>
                      <a:pt x="262617" y="24345"/>
                    </a:lnTo>
                    <a:cubicBezTo>
                      <a:pt x="100359" y="186604"/>
                      <a:pt x="0" y="410761"/>
                      <a:pt x="0" y="658359"/>
                    </a:cubicBezTo>
                    <a:cubicBezTo>
                      <a:pt x="0" y="905956"/>
                      <a:pt x="100359" y="1130114"/>
                      <a:pt x="262617" y="1292372"/>
                    </a:cubicBezTo>
                    <a:lnTo>
                      <a:pt x="282417" y="1310368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342065E-24B7-4441-88A9-98962993F8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4476018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23FA6BA-2513-415C-BA4B-E879A41010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4476018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6239F02-2DBC-4CAC-AA3F-243D0649B9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5190567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B11F1A6-D8AC-465F-9ED9-554E58F73A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5190567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066101D-03CF-4DB9-B962-F7DB806FD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5934581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45EFA12-DAD4-4108-B86D-C86A4CC88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5934581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51FE0DB-0A7E-417A-B47D-569C4FB9A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1736442" y="397061"/>
              <a:ext cx="1785983" cy="2208479"/>
              <a:chOff x="2725201" y="4453039"/>
              <a:chExt cx="1785983" cy="2208479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8596D8F-CB16-49CF-B881-3AF402821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3618192" y="4453039"/>
                <a:ext cx="0" cy="22084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F37FB24-AFCD-493D-B340-7EED10E977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2738439" y="5243393"/>
                <a:ext cx="17609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89B142B-6F71-458C-8CAC-4B3E1A4415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725201" y="4861779"/>
                <a:ext cx="1785983" cy="1799739"/>
              </a:xfrm>
              <a:custGeom>
                <a:avLst/>
                <a:gdLst>
                  <a:gd name="connsiteX0" fmla="*/ 440819 w 1785983"/>
                  <a:gd name="connsiteY0" fmla="*/ 59 h 1799739"/>
                  <a:gd name="connsiteX1" fmla="*/ 845918 w 1785983"/>
                  <a:gd name="connsiteY1" fmla="*/ 261596 h 1799739"/>
                  <a:gd name="connsiteX2" fmla="*/ 892992 w 1785983"/>
                  <a:gd name="connsiteY2" fmla="*/ 360758 h 1799739"/>
                  <a:gd name="connsiteX3" fmla="*/ 892992 w 1785983"/>
                  <a:gd name="connsiteY3" fmla="*/ 365372 h 1799739"/>
                  <a:gd name="connsiteX4" fmla="*/ 940065 w 1785983"/>
                  <a:gd name="connsiteY4" fmla="*/ 266212 h 1799739"/>
                  <a:gd name="connsiteX5" fmla="*/ 1406106 w 1785983"/>
                  <a:gd name="connsiteY5" fmla="*/ 8338 h 1799739"/>
                  <a:gd name="connsiteX6" fmla="*/ 1022901 w 1785983"/>
                  <a:gd name="connsiteY6" fmla="*/ 1699451 h 1799739"/>
                  <a:gd name="connsiteX7" fmla="*/ 892991 w 1785983"/>
                  <a:gd name="connsiteY7" fmla="*/ 1799739 h 1799739"/>
                  <a:gd name="connsiteX8" fmla="*/ 892991 w 1785983"/>
                  <a:gd name="connsiteY8" fmla="*/ 1795123 h 1799739"/>
                  <a:gd name="connsiteX9" fmla="*/ 763082 w 1785983"/>
                  <a:gd name="connsiteY9" fmla="*/ 1694835 h 1799739"/>
                  <a:gd name="connsiteX10" fmla="*/ 379877 w 1785983"/>
                  <a:gd name="connsiteY10" fmla="*/ 3722 h 1799739"/>
                  <a:gd name="connsiteX11" fmla="*/ 440819 w 1785983"/>
                  <a:gd name="connsiteY11" fmla="*/ 59 h 1799739"/>
                  <a:gd name="connsiteX0" fmla="*/ 440819 w 1785983"/>
                  <a:gd name="connsiteY0" fmla="*/ 59 h 1849891"/>
                  <a:gd name="connsiteX1" fmla="*/ 845918 w 1785983"/>
                  <a:gd name="connsiteY1" fmla="*/ 261596 h 1849891"/>
                  <a:gd name="connsiteX2" fmla="*/ 892992 w 1785983"/>
                  <a:gd name="connsiteY2" fmla="*/ 360758 h 1849891"/>
                  <a:gd name="connsiteX3" fmla="*/ 892992 w 1785983"/>
                  <a:gd name="connsiteY3" fmla="*/ 365372 h 1849891"/>
                  <a:gd name="connsiteX4" fmla="*/ 940065 w 1785983"/>
                  <a:gd name="connsiteY4" fmla="*/ 266212 h 1849891"/>
                  <a:gd name="connsiteX5" fmla="*/ 1406106 w 1785983"/>
                  <a:gd name="connsiteY5" fmla="*/ 8338 h 1849891"/>
                  <a:gd name="connsiteX6" fmla="*/ 1022901 w 1785983"/>
                  <a:gd name="connsiteY6" fmla="*/ 1699451 h 1849891"/>
                  <a:gd name="connsiteX7" fmla="*/ 892991 w 1785983"/>
                  <a:gd name="connsiteY7" fmla="*/ 1799739 h 1849891"/>
                  <a:gd name="connsiteX8" fmla="*/ 838223 w 1785983"/>
                  <a:gd name="connsiteY8" fmla="*/ 1849891 h 1849891"/>
                  <a:gd name="connsiteX9" fmla="*/ 763082 w 1785983"/>
                  <a:gd name="connsiteY9" fmla="*/ 1694835 h 1849891"/>
                  <a:gd name="connsiteX10" fmla="*/ 379877 w 1785983"/>
                  <a:gd name="connsiteY10" fmla="*/ 3722 h 1849891"/>
                  <a:gd name="connsiteX11" fmla="*/ 440819 w 1785983"/>
                  <a:gd name="connsiteY11" fmla="*/ 59 h 1849891"/>
                  <a:gd name="connsiteX0" fmla="*/ 440819 w 1785983"/>
                  <a:gd name="connsiteY0" fmla="*/ 59 h 1799739"/>
                  <a:gd name="connsiteX1" fmla="*/ 845918 w 1785983"/>
                  <a:gd name="connsiteY1" fmla="*/ 261596 h 1799739"/>
                  <a:gd name="connsiteX2" fmla="*/ 892992 w 1785983"/>
                  <a:gd name="connsiteY2" fmla="*/ 360758 h 1799739"/>
                  <a:gd name="connsiteX3" fmla="*/ 892992 w 1785983"/>
                  <a:gd name="connsiteY3" fmla="*/ 365372 h 1799739"/>
                  <a:gd name="connsiteX4" fmla="*/ 940065 w 1785983"/>
                  <a:gd name="connsiteY4" fmla="*/ 266212 h 1799739"/>
                  <a:gd name="connsiteX5" fmla="*/ 1406106 w 1785983"/>
                  <a:gd name="connsiteY5" fmla="*/ 8338 h 1799739"/>
                  <a:gd name="connsiteX6" fmla="*/ 1022901 w 1785983"/>
                  <a:gd name="connsiteY6" fmla="*/ 1699451 h 1799739"/>
                  <a:gd name="connsiteX7" fmla="*/ 892991 w 1785983"/>
                  <a:gd name="connsiteY7" fmla="*/ 1799739 h 1799739"/>
                  <a:gd name="connsiteX8" fmla="*/ 763082 w 1785983"/>
                  <a:gd name="connsiteY8" fmla="*/ 1694835 h 1799739"/>
                  <a:gd name="connsiteX9" fmla="*/ 379877 w 1785983"/>
                  <a:gd name="connsiteY9" fmla="*/ 3722 h 1799739"/>
                  <a:gd name="connsiteX10" fmla="*/ 440819 w 1785983"/>
                  <a:gd name="connsiteY10" fmla="*/ 59 h 17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983" h="1799739">
                    <a:moveTo>
                      <a:pt x="440819" y="59"/>
                    </a:moveTo>
                    <a:cubicBezTo>
                      <a:pt x="584367" y="2557"/>
                      <a:pt x="735105" y="83293"/>
                      <a:pt x="845918" y="261596"/>
                    </a:cubicBezTo>
                    <a:lnTo>
                      <a:pt x="892992" y="360758"/>
                    </a:lnTo>
                    <a:lnTo>
                      <a:pt x="892992" y="365372"/>
                    </a:lnTo>
                    <a:lnTo>
                      <a:pt x="940065" y="266212"/>
                    </a:lnTo>
                    <a:cubicBezTo>
                      <a:pt x="1066709" y="62437"/>
                      <a:pt x="1245499" y="-13903"/>
                      <a:pt x="1406106" y="8338"/>
                    </a:cubicBezTo>
                    <a:cubicBezTo>
                      <a:pt x="1827702" y="66720"/>
                      <a:pt x="2124001" y="804388"/>
                      <a:pt x="1022901" y="1699451"/>
                    </a:cubicBezTo>
                    <a:lnTo>
                      <a:pt x="892991" y="1799739"/>
                    </a:lnTo>
                    <a:lnTo>
                      <a:pt x="763082" y="1694835"/>
                    </a:lnTo>
                    <a:cubicBezTo>
                      <a:pt x="-338018" y="799772"/>
                      <a:pt x="-41719" y="62104"/>
                      <a:pt x="379877" y="3722"/>
                    </a:cubicBezTo>
                    <a:cubicBezTo>
                      <a:pt x="399953" y="942"/>
                      <a:pt x="420313" y="-298"/>
                      <a:pt x="440819" y="59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  <p:sp>
            <p:nvSpPr>
              <p:cNvPr id="62" name="Rectangle 30">
                <a:extLst>
                  <a:ext uri="{FF2B5EF4-FFF2-40B4-BE49-F238E27FC236}">
                    <a16:creationId xmlns:a16="http://schemas.microsoft.com/office/drawing/2014/main" id="{E577B59B-3FF5-4CE3-B8CD-B37F6E4E4F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3124232" y="5447997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30">
                <a:extLst>
                  <a:ext uri="{FF2B5EF4-FFF2-40B4-BE49-F238E27FC236}">
                    <a16:creationId xmlns:a16="http://schemas.microsoft.com/office/drawing/2014/main" id="{912FC165-D3BB-433A-BEED-90223608AB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3315029" y="5983110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09A7342-6944-4593-A8CB-2E56FC75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 flipV="1">
              <a:off x="2226591" y="2385858"/>
              <a:ext cx="864005" cy="1032464"/>
              <a:chOff x="2207971" y="2384401"/>
              <a:chExt cx="864005" cy="1032464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BBFA3E1-95AC-4B97-94E0-FA975C6A1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F0692E3-CEC8-47C3-B77F-E9C8614F6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B80E6A3-263D-4DD4-8C58-EA2BB38C5B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5AA2C02F-3722-4124-9F30-AB9D6F052AA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8B6EC254-9786-4485-A07E-0F055DA958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AB57BFA-A302-43AD-B2D6-EE3191DDD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58529" y="5784159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EEABC33-1767-4B45-924F-3ECD00964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36934" y="834250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0748559-962C-4EC9-A1EC-E5E55AFDF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91286" y="1090043"/>
              <a:ext cx="901736" cy="2160000"/>
              <a:chOff x="8217770" y="397306"/>
              <a:chExt cx="901736" cy="2160000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B099024-D74B-47AA-8E9C-40AF75B94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668638" y="397306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AC7ACA-BFE6-46A8-A8AA-78602ED708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8217770" y="397306"/>
                <a:ext cx="901736" cy="1868598"/>
              </a:xfrm>
              <a:custGeom>
                <a:avLst/>
                <a:gdLst>
                  <a:gd name="connsiteX0" fmla="*/ 450869 w 901736"/>
                  <a:gd name="connsiteY0" fmla="*/ 0 h 1868598"/>
                  <a:gd name="connsiteX1" fmla="*/ 450868 w 901736"/>
                  <a:gd name="connsiteY1" fmla="*/ 0 h 1868598"/>
                  <a:gd name="connsiteX2" fmla="*/ 450867 w 901736"/>
                  <a:gd name="connsiteY2" fmla="*/ 0 h 1868598"/>
                  <a:gd name="connsiteX3" fmla="*/ 409125 w 901736"/>
                  <a:gd name="connsiteY3" fmla="*/ 52638 h 1868598"/>
                  <a:gd name="connsiteX4" fmla="*/ 7089 w 901736"/>
                  <a:gd name="connsiteY4" fmla="*/ 1225278 h 1868598"/>
                  <a:gd name="connsiteX5" fmla="*/ 140 w 901736"/>
                  <a:gd name="connsiteY5" fmla="*/ 1416229 h 1868598"/>
                  <a:gd name="connsiteX6" fmla="*/ 141 w 901736"/>
                  <a:gd name="connsiteY6" fmla="*/ 1416229 h 1868598"/>
                  <a:gd name="connsiteX7" fmla="*/ 0 w 901736"/>
                  <a:gd name="connsiteY7" fmla="*/ 1420099 h 1868598"/>
                  <a:gd name="connsiteX8" fmla="*/ 9012 w 901736"/>
                  <a:gd name="connsiteY8" fmla="*/ 1509500 h 1868598"/>
                  <a:gd name="connsiteX9" fmla="*/ 449610 w 901736"/>
                  <a:gd name="connsiteY9" fmla="*/ 1868598 h 1868598"/>
                  <a:gd name="connsiteX10" fmla="*/ 450868 w 901736"/>
                  <a:gd name="connsiteY10" fmla="*/ 1868471 h 1868598"/>
                  <a:gd name="connsiteX11" fmla="*/ 452126 w 901736"/>
                  <a:gd name="connsiteY11" fmla="*/ 1868598 h 1868598"/>
                  <a:gd name="connsiteX12" fmla="*/ 892724 w 901736"/>
                  <a:gd name="connsiteY12" fmla="*/ 1509500 h 1868598"/>
                  <a:gd name="connsiteX13" fmla="*/ 901736 w 901736"/>
                  <a:gd name="connsiteY13" fmla="*/ 1420099 h 1868598"/>
                  <a:gd name="connsiteX14" fmla="*/ 901595 w 901736"/>
                  <a:gd name="connsiteY14" fmla="*/ 1416229 h 1868598"/>
                  <a:gd name="connsiteX15" fmla="*/ 901596 w 901736"/>
                  <a:gd name="connsiteY15" fmla="*/ 1416229 h 1868598"/>
                  <a:gd name="connsiteX16" fmla="*/ 894647 w 901736"/>
                  <a:gd name="connsiteY16" fmla="*/ 1225278 h 1868598"/>
                  <a:gd name="connsiteX17" fmla="*/ 492611 w 901736"/>
                  <a:gd name="connsiteY17" fmla="*/ 52638 h 186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1736" h="1868598">
                    <a:moveTo>
                      <a:pt x="450869" y="0"/>
                    </a:moveTo>
                    <a:lnTo>
                      <a:pt x="450868" y="0"/>
                    </a:lnTo>
                    <a:lnTo>
                      <a:pt x="450867" y="0"/>
                    </a:lnTo>
                    <a:lnTo>
                      <a:pt x="409125" y="52638"/>
                    </a:lnTo>
                    <a:cubicBezTo>
                      <a:pt x="187876" y="359618"/>
                      <a:pt x="40481" y="769067"/>
                      <a:pt x="7089" y="1225278"/>
                    </a:cubicBezTo>
                    <a:lnTo>
                      <a:pt x="140" y="1416229"/>
                    </a:lnTo>
                    <a:lnTo>
                      <a:pt x="141" y="1416229"/>
                    </a:lnTo>
                    <a:lnTo>
                      <a:pt x="0" y="1420099"/>
                    </a:lnTo>
                    <a:lnTo>
                      <a:pt x="9012" y="1509500"/>
                    </a:lnTo>
                    <a:cubicBezTo>
                      <a:pt x="50948" y="1714437"/>
                      <a:pt x="232276" y="1868598"/>
                      <a:pt x="449610" y="1868598"/>
                    </a:cubicBezTo>
                    <a:lnTo>
                      <a:pt x="450868" y="1868471"/>
                    </a:lnTo>
                    <a:lnTo>
                      <a:pt x="452126" y="1868598"/>
                    </a:lnTo>
                    <a:cubicBezTo>
                      <a:pt x="669460" y="1868598"/>
                      <a:pt x="850788" y="1714437"/>
                      <a:pt x="892724" y="1509500"/>
                    </a:cubicBezTo>
                    <a:lnTo>
                      <a:pt x="901736" y="1420099"/>
                    </a:lnTo>
                    <a:lnTo>
                      <a:pt x="901595" y="1416229"/>
                    </a:lnTo>
                    <a:lnTo>
                      <a:pt x="901596" y="1416229"/>
                    </a:lnTo>
                    <a:lnTo>
                      <a:pt x="894647" y="1225278"/>
                    </a:lnTo>
                    <a:cubicBezTo>
                      <a:pt x="861255" y="769067"/>
                      <a:pt x="713860" y="359618"/>
                      <a:pt x="492611" y="52638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">
                <a:extLst>
                  <a:ext uri="{FF2B5EF4-FFF2-40B4-BE49-F238E27FC236}">
                    <a16:creationId xmlns:a16="http://schemas.microsoft.com/office/drawing/2014/main" id="{D0946E2F-C083-48AF-9D1C-3754DE0E8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8370075" y="1136688"/>
                <a:ext cx="597126" cy="597126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">
                <a:extLst>
                  <a:ext uri="{FF2B5EF4-FFF2-40B4-BE49-F238E27FC236}">
                    <a16:creationId xmlns:a16="http://schemas.microsoft.com/office/drawing/2014/main" id="{8F933FF1-7DAC-4751-B504-C8C68E537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8457521" y="720913"/>
                <a:ext cx="422234" cy="422234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ED587E1-23B3-44EE-B0CA-84F46A8D5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>
              <a:off x="3365500" y="4918166"/>
              <a:ext cx="571820" cy="1620000"/>
              <a:chOff x="8482785" y="4330454"/>
              <a:chExt cx="571820" cy="1620000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3EA330E-53DA-43C3-94DF-051C622C8C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CF8DEE9-82BC-4F6D-9E7D-A61DE0391F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77FE6E3-76CF-4BFE-A9BB-D2B04E547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622419" y="427549"/>
              <a:ext cx="464739" cy="900000"/>
              <a:chOff x="4511184" y="2651374"/>
              <a:chExt cx="464739" cy="900000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B90047D-5FCF-4A72-98F9-4C5F3BE362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 flipH="1" flipV="1">
                <a:off x="4511184" y="2990814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D6597A5-9B58-4515-A65F-776A599681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V="1">
                <a:off x="4743982" y="2651374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16BED87-A484-418B-BFE2-B7AF165C5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392603" y="2694497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1DAC796-CA78-4ABE-BE2F-B8B4D60A6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8864022" y="796012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DDA4212-2A25-49B5-912F-FE46DB634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562642" y="882376"/>
            <a:ext cx="340415" cy="340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D44875A-5D91-4826-BEA8-3D8137697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11064180" y="604046"/>
            <a:ext cx="464739" cy="464739"/>
          </a:xfrm>
          <a:custGeom>
            <a:avLst/>
            <a:gdLst>
              <a:gd name="connsiteX0" fmla="*/ 464132 w 464739"/>
              <a:gd name="connsiteY0" fmla="*/ 463881 h 464739"/>
              <a:gd name="connsiteX1" fmla="*/ 463891 w 464739"/>
              <a:gd name="connsiteY1" fmla="*/ 463892 h 464739"/>
              <a:gd name="connsiteX2" fmla="*/ 463880 w 464739"/>
              <a:gd name="connsiteY2" fmla="*/ 464132 h 464739"/>
              <a:gd name="connsiteX3" fmla="*/ 463651 w 464739"/>
              <a:gd name="connsiteY3" fmla="*/ 463904 h 464739"/>
              <a:gd name="connsiteX4" fmla="*/ 446142 w 464739"/>
              <a:gd name="connsiteY4" fmla="*/ 464739 h 464739"/>
              <a:gd name="connsiteX5" fmla="*/ 130673 w 464739"/>
              <a:gd name="connsiteY5" fmla="*/ 334067 h 464739"/>
              <a:gd name="connsiteX6" fmla="*/ 0 w 464739"/>
              <a:gd name="connsiteY6" fmla="*/ 18597 h 464739"/>
              <a:gd name="connsiteX7" fmla="*/ 836 w 464739"/>
              <a:gd name="connsiteY7" fmla="*/ 1089 h 464739"/>
              <a:gd name="connsiteX8" fmla="*/ 607 w 464739"/>
              <a:gd name="connsiteY8" fmla="*/ 859 h 464739"/>
              <a:gd name="connsiteX9" fmla="*/ 848 w 464739"/>
              <a:gd name="connsiteY9" fmla="*/ 848 h 464739"/>
              <a:gd name="connsiteX10" fmla="*/ 859 w 464739"/>
              <a:gd name="connsiteY10" fmla="*/ 607 h 464739"/>
              <a:gd name="connsiteX11" fmla="*/ 1089 w 464739"/>
              <a:gd name="connsiteY11" fmla="*/ 836 h 464739"/>
              <a:gd name="connsiteX12" fmla="*/ 18597 w 464739"/>
              <a:gd name="connsiteY12" fmla="*/ 0 h 464739"/>
              <a:gd name="connsiteX13" fmla="*/ 334067 w 464739"/>
              <a:gd name="connsiteY13" fmla="*/ 130672 h 464739"/>
              <a:gd name="connsiteX14" fmla="*/ 464739 w 464739"/>
              <a:gd name="connsiteY14" fmla="*/ 446142 h 464739"/>
              <a:gd name="connsiteX15" fmla="*/ 463903 w 464739"/>
              <a:gd name="connsiteY15" fmla="*/ 463652 h 46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739" h="464739">
                <a:moveTo>
                  <a:pt x="464132" y="463881"/>
                </a:moveTo>
                <a:lnTo>
                  <a:pt x="463891" y="463892"/>
                </a:lnTo>
                <a:lnTo>
                  <a:pt x="463880" y="464132"/>
                </a:lnTo>
                <a:lnTo>
                  <a:pt x="463651" y="463904"/>
                </a:lnTo>
                <a:lnTo>
                  <a:pt x="446142" y="464739"/>
                </a:lnTo>
                <a:cubicBezTo>
                  <a:pt x="331965" y="464739"/>
                  <a:pt x="217787" y="421182"/>
                  <a:pt x="130673" y="334067"/>
                </a:cubicBezTo>
                <a:cubicBezTo>
                  <a:pt x="43558" y="246953"/>
                  <a:pt x="1" y="132775"/>
                  <a:pt x="0" y="18597"/>
                </a:cubicBezTo>
                <a:lnTo>
                  <a:pt x="836" y="1089"/>
                </a:lnTo>
                <a:lnTo>
                  <a:pt x="607" y="859"/>
                </a:lnTo>
                <a:lnTo>
                  <a:pt x="848" y="848"/>
                </a:lnTo>
                <a:lnTo>
                  <a:pt x="859" y="607"/>
                </a:lnTo>
                <a:lnTo>
                  <a:pt x="1089" y="836"/>
                </a:lnTo>
                <a:lnTo>
                  <a:pt x="18597" y="0"/>
                </a:lnTo>
                <a:cubicBezTo>
                  <a:pt x="132775" y="0"/>
                  <a:pt x="246952" y="43557"/>
                  <a:pt x="334067" y="130672"/>
                </a:cubicBezTo>
                <a:cubicBezTo>
                  <a:pt x="421182" y="217787"/>
                  <a:pt x="464739" y="331964"/>
                  <a:pt x="464739" y="446142"/>
                </a:cubicBezTo>
                <a:lnTo>
                  <a:pt x="463903" y="4636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6032A1D-6324-4525-B325-BA10F1B5A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3500000" flipH="1" flipV="1">
            <a:off x="9148098" y="2744140"/>
            <a:ext cx="865742" cy="628383"/>
            <a:chOff x="558167" y="958515"/>
            <a:chExt cx="865742" cy="628383"/>
          </a:xfrm>
          <a:solidFill>
            <a:schemeClr val="accent3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9407EC8-983A-4905-9D84-F10F99A2B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>
              <a:off x="558167" y="1122160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6426968-9D35-4263-9721-5B13F9D2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959170" y="95851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FD786AD-5715-4F40-BEE8-2D5F8F1EA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746969" y="1420178"/>
            <a:ext cx="901736" cy="1868598"/>
          </a:xfrm>
          <a:custGeom>
            <a:avLst/>
            <a:gdLst>
              <a:gd name="connsiteX0" fmla="*/ 450869 w 901736"/>
              <a:gd name="connsiteY0" fmla="*/ 0 h 1868598"/>
              <a:gd name="connsiteX1" fmla="*/ 492611 w 901736"/>
              <a:gd name="connsiteY1" fmla="*/ 52638 h 1868598"/>
              <a:gd name="connsiteX2" fmla="*/ 894647 w 901736"/>
              <a:gd name="connsiteY2" fmla="*/ 1225278 h 1868598"/>
              <a:gd name="connsiteX3" fmla="*/ 901596 w 901736"/>
              <a:gd name="connsiteY3" fmla="*/ 1416229 h 1868598"/>
              <a:gd name="connsiteX4" fmla="*/ 901595 w 901736"/>
              <a:gd name="connsiteY4" fmla="*/ 1416229 h 1868598"/>
              <a:gd name="connsiteX5" fmla="*/ 901736 w 901736"/>
              <a:gd name="connsiteY5" fmla="*/ 1420099 h 1868598"/>
              <a:gd name="connsiteX6" fmla="*/ 892724 w 901736"/>
              <a:gd name="connsiteY6" fmla="*/ 1509500 h 1868598"/>
              <a:gd name="connsiteX7" fmla="*/ 452126 w 901736"/>
              <a:gd name="connsiteY7" fmla="*/ 1868598 h 1868598"/>
              <a:gd name="connsiteX8" fmla="*/ 450868 w 901736"/>
              <a:gd name="connsiteY8" fmla="*/ 1868471 h 1868598"/>
              <a:gd name="connsiteX9" fmla="*/ 450868 w 901736"/>
              <a:gd name="connsiteY9" fmla="*/ 1346995 h 1868598"/>
              <a:gd name="connsiteX10" fmla="*/ 450868 w 901736"/>
              <a:gd name="connsiteY10" fmla="*/ 969255 h 1868598"/>
              <a:gd name="connsiteX11" fmla="*/ 450868 w 901736"/>
              <a:gd name="connsiteY11" fmla="*/ 664370 h 1868598"/>
              <a:gd name="connsiteX12" fmla="*/ 450869 w 901736"/>
              <a:gd name="connsiteY12" fmla="*/ 664370 h 1868598"/>
              <a:gd name="connsiteX13" fmla="*/ 450867 w 901736"/>
              <a:gd name="connsiteY13" fmla="*/ 0 h 1868598"/>
              <a:gd name="connsiteX14" fmla="*/ 450867 w 901736"/>
              <a:gd name="connsiteY14" fmla="*/ 664370 h 1868598"/>
              <a:gd name="connsiteX15" fmla="*/ 450868 w 901736"/>
              <a:gd name="connsiteY15" fmla="*/ 664370 h 1868598"/>
              <a:gd name="connsiteX16" fmla="*/ 450868 w 901736"/>
              <a:gd name="connsiteY16" fmla="*/ 969255 h 1868598"/>
              <a:gd name="connsiteX17" fmla="*/ 450868 w 901736"/>
              <a:gd name="connsiteY17" fmla="*/ 1346995 h 1868598"/>
              <a:gd name="connsiteX18" fmla="*/ 450868 w 901736"/>
              <a:gd name="connsiteY18" fmla="*/ 1868471 h 1868598"/>
              <a:gd name="connsiteX19" fmla="*/ 449610 w 901736"/>
              <a:gd name="connsiteY19" fmla="*/ 1868598 h 1868598"/>
              <a:gd name="connsiteX20" fmla="*/ 9012 w 901736"/>
              <a:gd name="connsiteY20" fmla="*/ 1509500 h 1868598"/>
              <a:gd name="connsiteX21" fmla="*/ 0 w 901736"/>
              <a:gd name="connsiteY21" fmla="*/ 1420099 h 1868598"/>
              <a:gd name="connsiteX22" fmla="*/ 141 w 901736"/>
              <a:gd name="connsiteY22" fmla="*/ 1416229 h 1868598"/>
              <a:gd name="connsiteX23" fmla="*/ 140 w 901736"/>
              <a:gd name="connsiteY23" fmla="*/ 1416229 h 1868598"/>
              <a:gd name="connsiteX24" fmla="*/ 7089 w 901736"/>
              <a:gd name="connsiteY24" fmla="*/ 1225278 h 1868598"/>
              <a:gd name="connsiteX25" fmla="*/ 409125 w 901736"/>
              <a:gd name="connsiteY25" fmla="*/ 52638 h 18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1736" h="1868598">
                <a:moveTo>
                  <a:pt x="450869" y="0"/>
                </a:moveTo>
                <a:lnTo>
                  <a:pt x="492611" y="52638"/>
                </a:lnTo>
                <a:cubicBezTo>
                  <a:pt x="713860" y="359618"/>
                  <a:pt x="861255" y="769067"/>
                  <a:pt x="894647" y="1225278"/>
                </a:cubicBezTo>
                <a:lnTo>
                  <a:pt x="901596" y="1416229"/>
                </a:lnTo>
                <a:lnTo>
                  <a:pt x="901595" y="1416229"/>
                </a:lnTo>
                <a:lnTo>
                  <a:pt x="901736" y="1420099"/>
                </a:lnTo>
                <a:lnTo>
                  <a:pt x="892724" y="1509500"/>
                </a:lnTo>
                <a:cubicBezTo>
                  <a:pt x="850788" y="1714437"/>
                  <a:pt x="669460" y="1868598"/>
                  <a:pt x="452126" y="1868598"/>
                </a:cubicBezTo>
                <a:lnTo>
                  <a:pt x="450868" y="1868471"/>
                </a:lnTo>
                <a:lnTo>
                  <a:pt x="450868" y="1346995"/>
                </a:lnTo>
                <a:lnTo>
                  <a:pt x="450868" y="969255"/>
                </a:lnTo>
                <a:lnTo>
                  <a:pt x="450868" y="664370"/>
                </a:lnTo>
                <a:lnTo>
                  <a:pt x="450869" y="664370"/>
                </a:lnTo>
                <a:close/>
                <a:moveTo>
                  <a:pt x="450867" y="0"/>
                </a:moveTo>
                <a:lnTo>
                  <a:pt x="450867" y="664370"/>
                </a:lnTo>
                <a:lnTo>
                  <a:pt x="450868" y="664370"/>
                </a:lnTo>
                <a:lnTo>
                  <a:pt x="450868" y="969255"/>
                </a:lnTo>
                <a:lnTo>
                  <a:pt x="450868" y="1346995"/>
                </a:lnTo>
                <a:lnTo>
                  <a:pt x="450868" y="1868471"/>
                </a:lnTo>
                <a:lnTo>
                  <a:pt x="449610" y="1868598"/>
                </a:lnTo>
                <a:cubicBezTo>
                  <a:pt x="232276" y="1868598"/>
                  <a:pt x="50948" y="1714437"/>
                  <a:pt x="9012" y="1509500"/>
                </a:cubicBezTo>
                <a:lnTo>
                  <a:pt x="0" y="1420099"/>
                </a:lnTo>
                <a:lnTo>
                  <a:pt x="141" y="1416229"/>
                </a:lnTo>
                <a:lnTo>
                  <a:pt x="140" y="1416229"/>
                </a:lnTo>
                <a:lnTo>
                  <a:pt x="7089" y="1225278"/>
                </a:lnTo>
                <a:cubicBezTo>
                  <a:pt x="40481" y="769067"/>
                  <a:pt x="187876" y="359618"/>
                  <a:pt x="409125" y="52638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FC9C289-1965-44D3-BE1F-87A992A40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141047" y="5832285"/>
            <a:ext cx="340415" cy="340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304243C-9A58-4B18-9670-1116282E7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>
            <a:off x="8409898" y="5010707"/>
            <a:ext cx="571820" cy="1316717"/>
          </a:xfrm>
          <a:custGeom>
            <a:avLst/>
            <a:gdLst>
              <a:gd name="connsiteX0" fmla="*/ 282417 w 571820"/>
              <a:gd name="connsiteY0" fmla="*/ 0 h 1316717"/>
              <a:gd name="connsiteX1" fmla="*/ 285910 w 571820"/>
              <a:gd name="connsiteY1" fmla="*/ 3175 h 1316717"/>
              <a:gd name="connsiteX2" fmla="*/ 287393 w 571820"/>
              <a:gd name="connsiteY2" fmla="*/ 1827 h 1316717"/>
              <a:gd name="connsiteX3" fmla="*/ 289403 w 571820"/>
              <a:gd name="connsiteY3" fmla="*/ 0 h 1316717"/>
              <a:gd name="connsiteX4" fmla="*/ 289403 w 571820"/>
              <a:gd name="connsiteY4" fmla="*/ 6349 h 1316717"/>
              <a:gd name="connsiteX5" fmla="*/ 309203 w 571820"/>
              <a:gd name="connsiteY5" fmla="*/ 24345 h 1316717"/>
              <a:gd name="connsiteX6" fmla="*/ 571820 w 571820"/>
              <a:gd name="connsiteY6" fmla="*/ 658359 h 1316717"/>
              <a:gd name="connsiteX7" fmla="*/ 309203 w 571820"/>
              <a:gd name="connsiteY7" fmla="*/ 1292372 h 1316717"/>
              <a:gd name="connsiteX8" fmla="*/ 289403 w 571820"/>
              <a:gd name="connsiteY8" fmla="*/ 1310368 h 1316717"/>
              <a:gd name="connsiteX9" fmla="*/ 289403 w 571820"/>
              <a:gd name="connsiteY9" fmla="*/ 1316717 h 1316717"/>
              <a:gd name="connsiteX10" fmla="*/ 287393 w 571820"/>
              <a:gd name="connsiteY10" fmla="*/ 1314890 h 1316717"/>
              <a:gd name="connsiteX11" fmla="*/ 285910 w 571820"/>
              <a:gd name="connsiteY11" fmla="*/ 1313542 h 1316717"/>
              <a:gd name="connsiteX12" fmla="*/ 282417 w 571820"/>
              <a:gd name="connsiteY12" fmla="*/ 1316717 h 1316717"/>
              <a:gd name="connsiteX13" fmla="*/ 282417 w 571820"/>
              <a:gd name="connsiteY13" fmla="*/ 1310367 h 1316717"/>
              <a:gd name="connsiteX14" fmla="*/ 262617 w 571820"/>
              <a:gd name="connsiteY14" fmla="*/ 1292372 h 1316717"/>
              <a:gd name="connsiteX15" fmla="*/ 0 w 571820"/>
              <a:gd name="connsiteY15" fmla="*/ 658358 h 1316717"/>
              <a:gd name="connsiteX16" fmla="*/ 262617 w 571820"/>
              <a:gd name="connsiteY16" fmla="*/ 24345 h 1316717"/>
              <a:gd name="connsiteX17" fmla="*/ 282417 w 571820"/>
              <a:gd name="connsiteY17" fmla="*/ 6349 h 131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1820" h="1316717">
                <a:moveTo>
                  <a:pt x="282417" y="0"/>
                </a:moveTo>
                <a:lnTo>
                  <a:pt x="285910" y="3175"/>
                </a:lnTo>
                <a:lnTo>
                  <a:pt x="287393" y="1827"/>
                </a:lnTo>
                <a:lnTo>
                  <a:pt x="289403" y="0"/>
                </a:lnTo>
                <a:lnTo>
                  <a:pt x="289403" y="6349"/>
                </a:lnTo>
                <a:lnTo>
                  <a:pt x="309203" y="24345"/>
                </a:lnTo>
                <a:cubicBezTo>
                  <a:pt x="471461" y="186603"/>
                  <a:pt x="571820" y="410761"/>
                  <a:pt x="571820" y="658359"/>
                </a:cubicBezTo>
                <a:cubicBezTo>
                  <a:pt x="571820" y="905956"/>
                  <a:pt x="471461" y="1130114"/>
                  <a:pt x="309203" y="1292372"/>
                </a:cubicBezTo>
                <a:lnTo>
                  <a:pt x="289403" y="1310368"/>
                </a:lnTo>
                <a:lnTo>
                  <a:pt x="289403" y="1316717"/>
                </a:lnTo>
                <a:lnTo>
                  <a:pt x="287393" y="1314890"/>
                </a:lnTo>
                <a:lnTo>
                  <a:pt x="285910" y="1313542"/>
                </a:lnTo>
                <a:lnTo>
                  <a:pt x="282417" y="1316717"/>
                </a:lnTo>
                <a:lnTo>
                  <a:pt x="282417" y="1310367"/>
                </a:lnTo>
                <a:lnTo>
                  <a:pt x="262617" y="1292372"/>
                </a:lnTo>
                <a:cubicBezTo>
                  <a:pt x="100359" y="1130113"/>
                  <a:pt x="0" y="905956"/>
                  <a:pt x="0" y="658358"/>
                </a:cubicBezTo>
                <a:cubicBezTo>
                  <a:pt x="0" y="410761"/>
                  <a:pt x="100359" y="186603"/>
                  <a:pt x="262617" y="24345"/>
                </a:cubicBezTo>
                <a:lnTo>
                  <a:pt x="282417" y="6349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004F330-2685-43E8-93CC-3A72F1945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30455" y="397061"/>
            <a:ext cx="3901630" cy="5923210"/>
            <a:chOff x="7730455" y="397061"/>
            <a:chExt cx="3901630" cy="592321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F540312-E657-4675-9FD0-822C4C184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V="1">
              <a:off x="9344477" y="2646371"/>
              <a:ext cx="2287608" cy="3673900"/>
              <a:chOff x="-6080955" y="3437416"/>
              <a:chExt cx="2287608" cy="3673900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790162A5-9662-4AAC-B88A-5600029BF9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-4937151" y="4754133"/>
                <a:ext cx="0" cy="23571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6945E98-0915-4965-B3A3-8446E1DF1E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H="1">
                <a:off x="-5226554" y="3437416"/>
                <a:ext cx="571820" cy="1316717"/>
              </a:xfrm>
              <a:custGeom>
                <a:avLst/>
                <a:gdLst>
                  <a:gd name="connsiteX0" fmla="*/ 282417 w 571820"/>
                  <a:gd name="connsiteY0" fmla="*/ 1316717 h 1316717"/>
                  <a:gd name="connsiteX1" fmla="*/ 285910 w 571820"/>
                  <a:gd name="connsiteY1" fmla="*/ 1313542 h 1316717"/>
                  <a:gd name="connsiteX2" fmla="*/ 289403 w 571820"/>
                  <a:gd name="connsiteY2" fmla="*/ 1316717 h 1316717"/>
                  <a:gd name="connsiteX3" fmla="*/ 289403 w 571820"/>
                  <a:gd name="connsiteY3" fmla="*/ 1310368 h 1316717"/>
                  <a:gd name="connsiteX4" fmla="*/ 309203 w 571820"/>
                  <a:gd name="connsiteY4" fmla="*/ 1292372 h 1316717"/>
                  <a:gd name="connsiteX5" fmla="*/ 571820 w 571820"/>
                  <a:gd name="connsiteY5" fmla="*/ 658358 h 1316717"/>
                  <a:gd name="connsiteX6" fmla="*/ 309203 w 571820"/>
                  <a:gd name="connsiteY6" fmla="*/ 24345 h 1316717"/>
                  <a:gd name="connsiteX7" fmla="*/ 289403 w 571820"/>
                  <a:gd name="connsiteY7" fmla="*/ 6349 h 1316717"/>
                  <a:gd name="connsiteX8" fmla="*/ 289403 w 571820"/>
                  <a:gd name="connsiteY8" fmla="*/ 0 h 1316717"/>
                  <a:gd name="connsiteX9" fmla="*/ 285910 w 571820"/>
                  <a:gd name="connsiteY9" fmla="*/ 3175 h 1316717"/>
                  <a:gd name="connsiteX10" fmla="*/ 282417 w 571820"/>
                  <a:gd name="connsiteY10" fmla="*/ 0 h 1316717"/>
                  <a:gd name="connsiteX11" fmla="*/ 282417 w 571820"/>
                  <a:gd name="connsiteY11" fmla="*/ 6350 h 1316717"/>
                  <a:gd name="connsiteX12" fmla="*/ 262617 w 571820"/>
                  <a:gd name="connsiteY12" fmla="*/ 24345 h 1316717"/>
                  <a:gd name="connsiteX13" fmla="*/ 0 w 571820"/>
                  <a:gd name="connsiteY13" fmla="*/ 658359 h 1316717"/>
                  <a:gd name="connsiteX14" fmla="*/ 262617 w 571820"/>
                  <a:gd name="connsiteY14" fmla="*/ 1292372 h 1316717"/>
                  <a:gd name="connsiteX15" fmla="*/ 282417 w 571820"/>
                  <a:gd name="connsiteY15" fmla="*/ 1310368 h 131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1820" h="1316717">
                    <a:moveTo>
                      <a:pt x="282417" y="1316717"/>
                    </a:moveTo>
                    <a:lnTo>
                      <a:pt x="285910" y="1313542"/>
                    </a:lnTo>
                    <a:lnTo>
                      <a:pt x="289403" y="1316717"/>
                    </a:lnTo>
                    <a:lnTo>
                      <a:pt x="289403" y="1310368"/>
                    </a:lnTo>
                    <a:lnTo>
                      <a:pt x="309203" y="1292372"/>
                    </a:lnTo>
                    <a:cubicBezTo>
                      <a:pt x="471461" y="1130114"/>
                      <a:pt x="571820" y="905956"/>
                      <a:pt x="571820" y="658358"/>
                    </a:cubicBezTo>
                    <a:cubicBezTo>
                      <a:pt x="571820" y="410761"/>
                      <a:pt x="471461" y="186603"/>
                      <a:pt x="309203" y="24345"/>
                    </a:cubicBezTo>
                    <a:lnTo>
                      <a:pt x="289403" y="6349"/>
                    </a:lnTo>
                    <a:lnTo>
                      <a:pt x="289403" y="0"/>
                    </a:lnTo>
                    <a:lnTo>
                      <a:pt x="285910" y="3175"/>
                    </a:lnTo>
                    <a:lnTo>
                      <a:pt x="282417" y="0"/>
                    </a:lnTo>
                    <a:lnTo>
                      <a:pt x="282417" y="6350"/>
                    </a:lnTo>
                    <a:lnTo>
                      <a:pt x="262617" y="24345"/>
                    </a:lnTo>
                    <a:cubicBezTo>
                      <a:pt x="100359" y="186604"/>
                      <a:pt x="0" y="410761"/>
                      <a:pt x="0" y="658359"/>
                    </a:cubicBezTo>
                    <a:cubicBezTo>
                      <a:pt x="0" y="905956"/>
                      <a:pt x="100359" y="1130114"/>
                      <a:pt x="262617" y="1292372"/>
                    </a:cubicBezTo>
                    <a:lnTo>
                      <a:pt x="282417" y="1310368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E8BDE04-7F31-4EEC-9104-C642A25CA9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4476018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36D1EC2-2F56-400A-A1B4-86538216A8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4476018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D1041CC3-7885-4E28-927C-FD13BA1703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5190567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31D4CE7-49CC-44F8-91C3-7356DDDB21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5190567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1857FF28-CD46-45E4-AEAF-7318A74449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5934581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FF33D07-5387-4270-A0E6-7ED9E10B1A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5934581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049F146-DADD-4A7F-B64A-C14385351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8669440" y="397061"/>
              <a:ext cx="1785983" cy="2208479"/>
              <a:chOff x="2725201" y="4453039"/>
              <a:chExt cx="1785983" cy="2208479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08208227-E6FD-4E62-A3E5-339B3116B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3618192" y="4453039"/>
                <a:ext cx="0" cy="22084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EBE45BAE-1944-4D0F-8799-E631B489FF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2738439" y="5243393"/>
                <a:ext cx="17609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B4E4D53-4C64-4FFC-9DEE-D23E84F95A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725201" y="4861779"/>
                <a:ext cx="1785983" cy="1799739"/>
              </a:xfrm>
              <a:custGeom>
                <a:avLst/>
                <a:gdLst>
                  <a:gd name="connsiteX0" fmla="*/ 440819 w 1785983"/>
                  <a:gd name="connsiteY0" fmla="*/ 59 h 1799739"/>
                  <a:gd name="connsiteX1" fmla="*/ 845918 w 1785983"/>
                  <a:gd name="connsiteY1" fmla="*/ 261596 h 1799739"/>
                  <a:gd name="connsiteX2" fmla="*/ 892992 w 1785983"/>
                  <a:gd name="connsiteY2" fmla="*/ 360758 h 1799739"/>
                  <a:gd name="connsiteX3" fmla="*/ 892992 w 1785983"/>
                  <a:gd name="connsiteY3" fmla="*/ 365372 h 1799739"/>
                  <a:gd name="connsiteX4" fmla="*/ 940065 w 1785983"/>
                  <a:gd name="connsiteY4" fmla="*/ 266212 h 1799739"/>
                  <a:gd name="connsiteX5" fmla="*/ 1406106 w 1785983"/>
                  <a:gd name="connsiteY5" fmla="*/ 8338 h 1799739"/>
                  <a:gd name="connsiteX6" fmla="*/ 1022901 w 1785983"/>
                  <a:gd name="connsiteY6" fmla="*/ 1699451 h 1799739"/>
                  <a:gd name="connsiteX7" fmla="*/ 892991 w 1785983"/>
                  <a:gd name="connsiteY7" fmla="*/ 1799739 h 1799739"/>
                  <a:gd name="connsiteX8" fmla="*/ 892991 w 1785983"/>
                  <a:gd name="connsiteY8" fmla="*/ 1795123 h 1799739"/>
                  <a:gd name="connsiteX9" fmla="*/ 763082 w 1785983"/>
                  <a:gd name="connsiteY9" fmla="*/ 1694835 h 1799739"/>
                  <a:gd name="connsiteX10" fmla="*/ 379877 w 1785983"/>
                  <a:gd name="connsiteY10" fmla="*/ 3722 h 1799739"/>
                  <a:gd name="connsiteX11" fmla="*/ 440819 w 1785983"/>
                  <a:gd name="connsiteY11" fmla="*/ 59 h 1799739"/>
                  <a:gd name="connsiteX0" fmla="*/ 440819 w 1785983"/>
                  <a:gd name="connsiteY0" fmla="*/ 59 h 1849891"/>
                  <a:gd name="connsiteX1" fmla="*/ 845918 w 1785983"/>
                  <a:gd name="connsiteY1" fmla="*/ 261596 h 1849891"/>
                  <a:gd name="connsiteX2" fmla="*/ 892992 w 1785983"/>
                  <a:gd name="connsiteY2" fmla="*/ 360758 h 1849891"/>
                  <a:gd name="connsiteX3" fmla="*/ 892992 w 1785983"/>
                  <a:gd name="connsiteY3" fmla="*/ 365372 h 1849891"/>
                  <a:gd name="connsiteX4" fmla="*/ 940065 w 1785983"/>
                  <a:gd name="connsiteY4" fmla="*/ 266212 h 1849891"/>
                  <a:gd name="connsiteX5" fmla="*/ 1406106 w 1785983"/>
                  <a:gd name="connsiteY5" fmla="*/ 8338 h 1849891"/>
                  <a:gd name="connsiteX6" fmla="*/ 1022901 w 1785983"/>
                  <a:gd name="connsiteY6" fmla="*/ 1699451 h 1849891"/>
                  <a:gd name="connsiteX7" fmla="*/ 892991 w 1785983"/>
                  <a:gd name="connsiteY7" fmla="*/ 1799739 h 1849891"/>
                  <a:gd name="connsiteX8" fmla="*/ 838223 w 1785983"/>
                  <a:gd name="connsiteY8" fmla="*/ 1849891 h 1849891"/>
                  <a:gd name="connsiteX9" fmla="*/ 763082 w 1785983"/>
                  <a:gd name="connsiteY9" fmla="*/ 1694835 h 1849891"/>
                  <a:gd name="connsiteX10" fmla="*/ 379877 w 1785983"/>
                  <a:gd name="connsiteY10" fmla="*/ 3722 h 1849891"/>
                  <a:gd name="connsiteX11" fmla="*/ 440819 w 1785983"/>
                  <a:gd name="connsiteY11" fmla="*/ 59 h 1849891"/>
                  <a:gd name="connsiteX0" fmla="*/ 440819 w 1785983"/>
                  <a:gd name="connsiteY0" fmla="*/ 59 h 1799739"/>
                  <a:gd name="connsiteX1" fmla="*/ 845918 w 1785983"/>
                  <a:gd name="connsiteY1" fmla="*/ 261596 h 1799739"/>
                  <a:gd name="connsiteX2" fmla="*/ 892992 w 1785983"/>
                  <a:gd name="connsiteY2" fmla="*/ 360758 h 1799739"/>
                  <a:gd name="connsiteX3" fmla="*/ 892992 w 1785983"/>
                  <a:gd name="connsiteY3" fmla="*/ 365372 h 1799739"/>
                  <a:gd name="connsiteX4" fmla="*/ 940065 w 1785983"/>
                  <a:gd name="connsiteY4" fmla="*/ 266212 h 1799739"/>
                  <a:gd name="connsiteX5" fmla="*/ 1406106 w 1785983"/>
                  <a:gd name="connsiteY5" fmla="*/ 8338 h 1799739"/>
                  <a:gd name="connsiteX6" fmla="*/ 1022901 w 1785983"/>
                  <a:gd name="connsiteY6" fmla="*/ 1699451 h 1799739"/>
                  <a:gd name="connsiteX7" fmla="*/ 892991 w 1785983"/>
                  <a:gd name="connsiteY7" fmla="*/ 1799739 h 1799739"/>
                  <a:gd name="connsiteX8" fmla="*/ 763082 w 1785983"/>
                  <a:gd name="connsiteY8" fmla="*/ 1694835 h 1799739"/>
                  <a:gd name="connsiteX9" fmla="*/ 379877 w 1785983"/>
                  <a:gd name="connsiteY9" fmla="*/ 3722 h 1799739"/>
                  <a:gd name="connsiteX10" fmla="*/ 440819 w 1785983"/>
                  <a:gd name="connsiteY10" fmla="*/ 59 h 17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983" h="1799739">
                    <a:moveTo>
                      <a:pt x="440819" y="59"/>
                    </a:moveTo>
                    <a:cubicBezTo>
                      <a:pt x="584367" y="2557"/>
                      <a:pt x="735105" y="83293"/>
                      <a:pt x="845918" y="261596"/>
                    </a:cubicBezTo>
                    <a:lnTo>
                      <a:pt x="892992" y="360758"/>
                    </a:lnTo>
                    <a:lnTo>
                      <a:pt x="892992" y="365372"/>
                    </a:lnTo>
                    <a:lnTo>
                      <a:pt x="940065" y="266212"/>
                    </a:lnTo>
                    <a:cubicBezTo>
                      <a:pt x="1066709" y="62437"/>
                      <a:pt x="1245499" y="-13903"/>
                      <a:pt x="1406106" y="8338"/>
                    </a:cubicBezTo>
                    <a:cubicBezTo>
                      <a:pt x="1827702" y="66720"/>
                      <a:pt x="2124001" y="804388"/>
                      <a:pt x="1022901" y="1699451"/>
                    </a:cubicBezTo>
                    <a:lnTo>
                      <a:pt x="892991" y="1799739"/>
                    </a:lnTo>
                    <a:lnTo>
                      <a:pt x="763082" y="1694835"/>
                    </a:lnTo>
                    <a:cubicBezTo>
                      <a:pt x="-338018" y="799772"/>
                      <a:pt x="-41719" y="62104"/>
                      <a:pt x="379877" y="3722"/>
                    </a:cubicBezTo>
                    <a:cubicBezTo>
                      <a:pt x="399953" y="942"/>
                      <a:pt x="420313" y="-298"/>
                      <a:pt x="440819" y="59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  <p:sp>
            <p:nvSpPr>
              <p:cNvPr id="116" name="Rectangle 30">
                <a:extLst>
                  <a:ext uri="{FF2B5EF4-FFF2-40B4-BE49-F238E27FC236}">
                    <a16:creationId xmlns:a16="http://schemas.microsoft.com/office/drawing/2014/main" id="{1E469BE5-4D66-4EF4-8D95-9EE9B49E1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3124232" y="5447997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30">
                <a:extLst>
                  <a:ext uri="{FF2B5EF4-FFF2-40B4-BE49-F238E27FC236}">
                    <a16:creationId xmlns:a16="http://schemas.microsoft.com/office/drawing/2014/main" id="{97CC8B6D-C9C9-4420-B145-C479DBBFBB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3315029" y="5983110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C305DC7-D46C-40E8-B181-98D0417C3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V="1">
              <a:off x="9101269" y="2385858"/>
              <a:ext cx="864005" cy="1032464"/>
              <a:chOff x="2207971" y="2384401"/>
              <a:chExt cx="864005" cy="1032464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74A907D-7F5B-49D1-99A2-2EE5CBE606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A2CB551E-1E4C-467D-A3D3-7BA52A2720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FA76F48-9EFD-452A-B0B9-363207E9F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FA58951F-7DDC-408C-A381-96773B5C044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9844DEAE-03C1-47CA-AD25-A4799167650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DED8F11-2AB8-4BC3-90AA-2063E1199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92921" y="5784159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FFC5F39-870E-4D66-853D-4F4EE1C51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514516" y="834250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88C80A8-E095-4A4F-87E4-8AD7E7C5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10698843" y="1090043"/>
              <a:ext cx="901736" cy="2160000"/>
              <a:chOff x="8217770" y="397306"/>
              <a:chExt cx="901736" cy="2160000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2ABDBCCB-5528-4B88-8E71-4594FA5300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668638" y="397306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72526B2-FC30-4028-887E-A0A9559FD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8217770" y="397306"/>
                <a:ext cx="901736" cy="1868598"/>
              </a:xfrm>
              <a:custGeom>
                <a:avLst/>
                <a:gdLst>
                  <a:gd name="connsiteX0" fmla="*/ 450869 w 901736"/>
                  <a:gd name="connsiteY0" fmla="*/ 0 h 1868598"/>
                  <a:gd name="connsiteX1" fmla="*/ 450868 w 901736"/>
                  <a:gd name="connsiteY1" fmla="*/ 0 h 1868598"/>
                  <a:gd name="connsiteX2" fmla="*/ 450867 w 901736"/>
                  <a:gd name="connsiteY2" fmla="*/ 0 h 1868598"/>
                  <a:gd name="connsiteX3" fmla="*/ 409125 w 901736"/>
                  <a:gd name="connsiteY3" fmla="*/ 52638 h 1868598"/>
                  <a:gd name="connsiteX4" fmla="*/ 7089 w 901736"/>
                  <a:gd name="connsiteY4" fmla="*/ 1225278 h 1868598"/>
                  <a:gd name="connsiteX5" fmla="*/ 140 w 901736"/>
                  <a:gd name="connsiteY5" fmla="*/ 1416229 h 1868598"/>
                  <a:gd name="connsiteX6" fmla="*/ 141 w 901736"/>
                  <a:gd name="connsiteY6" fmla="*/ 1416229 h 1868598"/>
                  <a:gd name="connsiteX7" fmla="*/ 0 w 901736"/>
                  <a:gd name="connsiteY7" fmla="*/ 1420099 h 1868598"/>
                  <a:gd name="connsiteX8" fmla="*/ 9012 w 901736"/>
                  <a:gd name="connsiteY8" fmla="*/ 1509500 h 1868598"/>
                  <a:gd name="connsiteX9" fmla="*/ 449610 w 901736"/>
                  <a:gd name="connsiteY9" fmla="*/ 1868598 h 1868598"/>
                  <a:gd name="connsiteX10" fmla="*/ 450868 w 901736"/>
                  <a:gd name="connsiteY10" fmla="*/ 1868471 h 1868598"/>
                  <a:gd name="connsiteX11" fmla="*/ 452126 w 901736"/>
                  <a:gd name="connsiteY11" fmla="*/ 1868598 h 1868598"/>
                  <a:gd name="connsiteX12" fmla="*/ 892724 w 901736"/>
                  <a:gd name="connsiteY12" fmla="*/ 1509500 h 1868598"/>
                  <a:gd name="connsiteX13" fmla="*/ 901736 w 901736"/>
                  <a:gd name="connsiteY13" fmla="*/ 1420099 h 1868598"/>
                  <a:gd name="connsiteX14" fmla="*/ 901595 w 901736"/>
                  <a:gd name="connsiteY14" fmla="*/ 1416229 h 1868598"/>
                  <a:gd name="connsiteX15" fmla="*/ 901596 w 901736"/>
                  <a:gd name="connsiteY15" fmla="*/ 1416229 h 1868598"/>
                  <a:gd name="connsiteX16" fmla="*/ 894647 w 901736"/>
                  <a:gd name="connsiteY16" fmla="*/ 1225278 h 1868598"/>
                  <a:gd name="connsiteX17" fmla="*/ 492611 w 901736"/>
                  <a:gd name="connsiteY17" fmla="*/ 52638 h 186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1736" h="1868598">
                    <a:moveTo>
                      <a:pt x="450869" y="0"/>
                    </a:moveTo>
                    <a:lnTo>
                      <a:pt x="450868" y="0"/>
                    </a:lnTo>
                    <a:lnTo>
                      <a:pt x="450867" y="0"/>
                    </a:lnTo>
                    <a:lnTo>
                      <a:pt x="409125" y="52638"/>
                    </a:lnTo>
                    <a:cubicBezTo>
                      <a:pt x="187876" y="359618"/>
                      <a:pt x="40481" y="769067"/>
                      <a:pt x="7089" y="1225278"/>
                    </a:cubicBezTo>
                    <a:lnTo>
                      <a:pt x="140" y="1416229"/>
                    </a:lnTo>
                    <a:lnTo>
                      <a:pt x="141" y="1416229"/>
                    </a:lnTo>
                    <a:lnTo>
                      <a:pt x="0" y="1420099"/>
                    </a:lnTo>
                    <a:lnTo>
                      <a:pt x="9012" y="1509500"/>
                    </a:lnTo>
                    <a:cubicBezTo>
                      <a:pt x="50948" y="1714437"/>
                      <a:pt x="232276" y="1868598"/>
                      <a:pt x="449610" y="1868598"/>
                    </a:cubicBezTo>
                    <a:lnTo>
                      <a:pt x="450868" y="1868471"/>
                    </a:lnTo>
                    <a:lnTo>
                      <a:pt x="452126" y="1868598"/>
                    </a:lnTo>
                    <a:cubicBezTo>
                      <a:pt x="669460" y="1868598"/>
                      <a:pt x="850788" y="1714437"/>
                      <a:pt x="892724" y="1509500"/>
                    </a:cubicBezTo>
                    <a:lnTo>
                      <a:pt x="901736" y="1420099"/>
                    </a:lnTo>
                    <a:lnTo>
                      <a:pt x="901595" y="1416229"/>
                    </a:lnTo>
                    <a:lnTo>
                      <a:pt x="901596" y="1416229"/>
                    </a:lnTo>
                    <a:lnTo>
                      <a:pt x="894647" y="1225278"/>
                    </a:lnTo>
                    <a:cubicBezTo>
                      <a:pt x="861255" y="769067"/>
                      <a:pt x="713860" y="359618"/>
                      <a:pt x="492611" y="52638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5">
                <a:extLst>
                  <a:ext uri="{FF2B5EF4-FFF2-40B4-BE49-F238E27FC236}">
                    <a16:creationId xmlns:a16="http://schemas.microsoft.com/office/drawing/2014/main" id="{6F50CD0A-EB53-43E3-B229-56581B16DE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8370075" y="1136688"/>
                <a:ext cx="597126" cy="597126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5">
                <a:extLst>
                  <a:ext uri="{FF2B5EF4-FFF2-40B4-BE49-F238E27FC236}">
                    <a16:creationId xmlns:a16="http://schemas.microsoft.com/office/drawing/2014/main" id="{07439A8C-E126-4EF8-9DDE-B12EEB6344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8457521" y="720913"/>
                <a:ext cx="422234" cy="422234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971A352-3CE3-4D4E-89FF-4AC76D562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8254545" y="4918166"/>
              <a:ext cx="571820" cy="1620000"/>
              <a:chOff x="8482785" y="4330454"/>
              <a:chExt cx="571820" cy="1620000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181DD3C-BB7E-4654-97CB-5EBA46737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BFDB5FE-621F-4885-8FE3-F32C80AB0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3C986CB-6F99-49CC-B770-5C631F665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8100000" flipH="1">
              <a:off x="11104707" y="427549"/>
              <a:ext cx="464739" cy="900000"/>
              <a:chOff x="4511184" y="2651374"/>
              <a:chExt cx="464739" cy="900000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ECC4036-7099-49F0-A624-8E4B788490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 flipH="1" flipV="1">
                <a:off x="4511184" y="2990814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2D9D2BC0-F00D-4508-B62B-4150C07B9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V="1">
                <a:off x="4743982" y="2651374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1374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ogo, company name&#10;&#10;Description automatically generated">
            <a:extLst>
              <a:ext uri="{FF2B5EF4-FFF2-40B4-BE49-F238E27FC236}">
                <a16:creationId xmlns:a16="http://schemas.microsoft.com/office/drawing/2014/main" id="{D1B06956-6345-22EE-9FC0-D9EC8A358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C627EC6-61A4-4CA2-925A-D9C31421C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hristmas tree with presents around it&#10;&#10;Description automatically generated with medium confidence">
            <a:extLst>
              <a:ext uri="{FF2B5EF4-FFF2-40B4-BE49-F238E27FC236}">
                <a16:creationId xmlns:a16="http://schemas.microsoft.com/office/drawing/2014/main" id="{ADDA9D48-5805-31F8-75BC-2B114A59AE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2" b="488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73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tree&#10;&#10;Description automatically generated">
            <a:extLst>
              <a:ext uri="{FF2B5EF4-FFF2-40B4-BE49-F238E27FC236}">
                <a16:creationId xmlns:a16="http://schemas.microsoft.com/office/drawing/2014/main" id="{9E19ACCE-DA9D-A1FA-C40B-C0E2B3A8D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120" y="0"/>
            <a:ext cx="6858000" cy="6858000"/>
          </a:xfrm>
          <a:prstGeom prst="rect">
            <a:avLst/>
          </a:prstGeom>
        </p:spPr>
      </p:pic>
      <p:pic>
        <p:nvPicPr>
          <p:cNvPr id="5" name="Picture 4" descr="A picture containing sky, outdoor, person, people&#10;&#10;Description automatically generated">
            <a:extLst>
              <a:ext uri="{FF2B5EF4-FFF2-40B4-BE49-F238E27FC236}">
                <a16:creationId xmlns:a16="http://schemas.microsoft.com/office/drawing/2014/main" id="{83424CF4-49D2-DD5E-49E1-9B570163C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9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C627EC6-61A4-4CA2-925A-D9C31421C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0FA5B9-FC78-27DC-470C-1A0DF9167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251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02FE6D5E-25D9-F42A-1238-2A7EA94CD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0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E079506D-79C3-4136-9C2D-A78F367BE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3B40A84-B6A9-426A-A500-A2EBE2EDA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83148" y="983748"/>
            <a:ext cx="10033200" cy="4698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000" h="5760000">
                <a:moveTo>
                  <a:pt x="6660000" y="5760000"/>
                </a:moveTo>
                <a:lnTo>
                  <a:pt x="0" y="57600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, text, whiteboard&#10;&#10;Description automatically generated with medium confidence">
            <a:extLst>
              <a:ext uri="{FF2B5EF4-FFF2-40B4-BE49-F238E27FC236}">
                <a16:creationId xmlns:a16="http://schemas.microsoft.com/office/drawing/2014/main" id="{2DBF1EFC-D872-3BAF-9972-5B3E35D76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4" r="-1" b="-1"/>
          <a:stretch/>
        </p:blipFill>
        <p:spPr>
          <a:xfrm>
            <a:off x="1079400" y="1080000"/>
            <a:ext cx="10033200" cy="469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E1C244B1-9C27-4187-8E18-8BB603C64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3148" y="5681748"/>
            <a:ext cx="10033200" cy="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6660000 w 6660000"/>
              <a:gd name="connsiteY0" fmla="*/ 0 h 0"/>
              <a:gd name="connsiteX1" fmla="*/ 0 w 666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000">
                <a:moveTo>
                  <a:pt x="6660000" y="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27403C2-276F-4297-9E5F-29851C486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1016348" y="983748"/>
            <a:ext cx="0" cy="4698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0 w 0"/>
              <a:gd name="connsiteY0" fmla="*/ 5760000 h 5760000"/>
              <a:gd name="connsiteX1" fmla="*/ 0 w 0"/>
              <a:gd name="connsiteY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0000">
                <a:moveTo>
                  <a:pt x="0" y="576000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62510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RegularSeedLeftStep">
      <a:dk1>
        <a:srgbClr val="000000"/>
      </a:dk1>
      <a:lt1>
        <a:srgbClr val="FFFFFF"/>
      </a:lt1>
      <a:dk2>
        <a:srgbClr val="1B2830"/>
      </a:dk2>
      <a:lt2>
        <a:srgbClr val="F0F3F1"/>
      </a:lt2>
      <a:accent1>
        <a:srgbClr val="E32D9B"/>
      </a:accent1>
      <a:accent2>
        <a:srgbClr val="CD1BD1"/>
      </a:accent2>
      <a:accent3>
        <a:srgbClr val="932DE3"/>
      </a:accent3>
      <a:accent4>
        <a:srgbClr val="4E36D6"/>
      </a:accent4>
      <a:accent5>
        <a:srgbClr val="2D5EE3"/>
      </a:accent5>
      <a:accent6>
        <a:srgbClr val="1B98D1"/>
      </a:accent6>
      <a:hlink>
        <a:srgbClr val="349C5D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10181</TotalTime>
  <Words>4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Next LT Pro Light</vt:lpstr>
      <vt:lpstr>Bell MT</vt:lpstr>
      <vt:lpstr>Rockwell Nova Light</vt:lpstr>
      <vt:lpstr>Wingdings</vt:lpstr>
      <vt:lpstr>LeafVTI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Dolley</dc:creator>
  <cp:lastModifiedBy>Sharon Dolley</cp:lastModifiedBy>
  <cp:revision>1</cp:revision>
  <dcterms:created xsi:type="dcterms:W3CDTF">2023-02-06T20:42:00Z</dcterms:created>
  <dcterms:modified xsi:type="dcterms:W3CDTF">2023-02-13T22:23:14Z</dcterms:modified>
</cp:coreProperties>
</file>